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4015475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813296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745824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00635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190182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2329372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3569848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853009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51897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978304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675997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000">
              <a:srgbClr val="00B0F0"/>
            </a:gs>
            <a:gs pos="0">
              <a:srgbClr val="C6DCF1"/>
            </a:gs>
            <a:gs pos="1000">
              <a:srgbClr val="D6E6F5"/>
            </a:gs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FFCDE-35AD-4DCC-8F6D-E319768B9550}" type="datetimeFigureOut">
              <a:rPr lang="fa-IR" smtClean="0"/>
              <a:t>14/01/1437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B509-2AD8-4101-9A91-4C5AEC46D91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951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4000">
              <a:srgbClr val="00B0F0"/>
            </a:gs>
            <a:gs pos="0">
              <a:srgbClr val="C6DCF1"/>
            </a:gs>
            <a:gs pos="1000">
              <a:srgbClr val="D6E6F5"/>
            </a:gs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8972" y="584033"/>
            <a:ext cx="10515600" cy="1325563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ورود به بازار کار اتفاقی نیست !!!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" y="5725997"/>
            <a:ext cx="2470243" cy="1132003"/>
          </a:xfr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2343317" y="1909596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>
                <a:solidFill>
                  <a:schemeClr val="bg1"/>
                </a:solidFill>
                <a:cs typeface="B Bardiya" panose="00000400000000000000" pitchFamily="2" charset="-78"/>
              </a:rPr>
              <a:t>مدرس : مصطفی شربتی</a:t>
            </a:r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2343317" y="2572377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800" dirty="0" smtClean="0">
                <a:solidFill>
                  <a:schemeClr val="bg1"/>
                </a:solidFill>
                <a:cs typeface="B Bardiya" panose="00000400000000000000" pitchFamily="2" charset="-78"/>
              </a:rPr>
              <a:t>مدیر وبسایت : چابک</a:t>
            </a:r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8046719" y="5953810"/>
            <a:ext cx="3989695" cy="6763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cs typeface="B Yekan" panose="00000400000000000000" pitchFamily="2" charset="-78"/>
              </a:rPr>
              <a:t>Chaabok.com</a:t>
            </a:r>
            <a:endParaRPr lang="fa-IR" sz="2800" dirty="0">
              <a:solidFill>
                <a:schemeClr val="bg2">
                  <a:lumMod val="10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65550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548" y="540465"/>
            <a:ext cx="10515600" cy="1325563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برای کسب یه موقعیت شغلی چه عواملی موثرند؟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" y="5795890"/>
            <a:ext cx="2470243" cy="1035744"/>
          </a:xfr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4629317" y="1829452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046719" y="5953810"/>
            <a:ext cx="3989695" cy="6763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cs typeface="B Yekan" panose="00000400000000000000" pitchFamily="2" charset="-78"/>
              </a:rPr>
              <a:t>Chaabok.com</a:t>
            </a:r>
            <a:endParaRPr lang="fa-IR" sz="2800" dirty="0">
              <a:solidFill>
                <a:schemeClr val="bg2">
                  <a:lumMod val="10000"/>
                </a:schemeClr>
              </a:solidFill>
              <a:cs typeface="B Yeka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2155"/>
            <a:ext cx="4847780" cy="274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2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548" y="542873"/>
            <a:ext cx="10515600" cy="1325563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برای کسب یه موقعیت شغلی چه عواملی موثرند؟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" y="5927444"/>
            <a:ext cx="2470243" cy="904189"/>
          </a:xfrm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2471333" y="2572377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046719" y="5953810"/>
            <a:ext cx="3989695" cy="6763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cs typeface="B Yekan" panose="00000400000000000000" pitchFamily="2" charset="-78"/>
              </a:rPr>
              <a:t>Chaabok.com</a:t>
            </a:r>
            <a:endParaRPr lang="fa-IR" sz="2800" dirty="0">
              <a:solidFill>
                <a:schemeClr val="bg2">
                  <a:lumMod val="10000"/>
                </a:schemeClr>
              </a:solidFill>
              <a:cs typeface="B Yekan" panose="00000400000000000000" pitchFamily="2" charset="-78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663004" y="1588977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دانش و معلومات شغلی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944" y="1917154"/>
            <a:ext cx="655223" cy="65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33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548" y="542873"/>
            <a:ext cx="10515600" cy="1325563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برای کسب یه موقعیت شغلی چه عواملی موثرند؟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" y="5927444"/>
            <a:ext cx="2470243" cy="904189"/>
          </a:xfrm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2471333" y="2572377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046719" y="5953810"/>
            <a:ext cx="3989695" cy="6763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cs typeface="B Yekan" panose="00000400000000000000" pitchFamily="2" charset="-78"/>
              </a:rPr>
              <a:t>Chaabok.com</a:t>
            </a:r>
            <a:endParaRPr lang="fa-IR" sz="2800" dirty="0">
              <a:solidFill>
                <a:schemeClr val="bg2">
                  <a:lumMod val="10000"/>
                </a:schemeClr>
              </a:solidFill>
              <a:cs typeface="B Yekan" panose="00000400000000000000" pitchFamily="2" charset="-78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663004" y="1588977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دانش و معلومات شغلی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59372" y="2472897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تخصص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944" y="1917154"/>
            <a:ext cx="655223" cy="6552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32" y="2716674"/>
            <a:ext cx="655223" cy="65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548" y="542873"/>
            <a:ext cx="10515600" cy="1325563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برای کسب یه موقعیت شغلی چه عواملی موثرند؟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" y="5927444"/>
            <a:ext cx="2470243" cy="904189"/>
          </a:xfrm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2471333" y="2572377"/>
            <a:ext cx="6145591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a-IR" sz="2800" dirty="0">
              <a:solidFill>
                <a:schemeClr val="bg1"/>
              </a:solidFill>
              <a:cs typeface="B Bardiya" panose="00000400000000000000" pitchFamily="2" charset="-78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046719" y="5953810"/>
            <a:ext cx="3989695" cy="6763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cs typeface="B Yekan" panose="00000400000000000000" pitchFamily="2" charset="-78"/>
              </a:rPr>
              <a:t>Chaabok.com</a:t>
            </a:r>
            <a:endParaRPr lang="fa-IR" sz="2800" dirty="0">
              <a:solidFill>
                <a:schemeClr val="bg2">
                  <a:lumMod val="10000"/>
                </a:schemeClr>
              </a:solidFill>
              <a:cs typeface="B Yekan" panose="00000400000000000000" pitchFamily="2" charset="-78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663004" y="1588977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دانش و معلومات شغلی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59372" y="2472897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تخصص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577660" y="3328209"/>
            <a:ext cx="9834308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chemeClr val="bg1"/>
                </a:solidFill>
                <a:cs typeface="B Yekan" panose="00000400000000000000" pitchFamily="2" charset="-78"/>
              </a:rPr>
              <a:t>تجربه</a:t>
            </a:r>
            <a:endParaRPr lang="fa-IR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944" y="1917154"/>
            <a:ext cx="655223" cy="6552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32" y="2716674"/>
            <a:ext cx="655223" cy="65522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319" y="3614654"/>
            <a:ext cx="655223" cy="65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7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71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 Bardiya</vt:lpstr>
      <vt:lpstr>B Yekan</vt:lpstr>
      <vt:lpstr>Calibri</vt:lpstr>
      <vt:lpstr>Calibri Light</vt:lpstr>
      <vt:lpstr>Times New Roman</vt:lpstr>
      <vt:lpstr>Office Theme</vt:lpstr>
      <vt:lpstr>ورود به بازار کار اتفاقی نیست !!!</vt:lpstr>
      <vt:lpstr>برای کسب یه موقعیت شغلی چه عواملی موثرند؟</vt:lpstr>
      <vt:lpstr>برای کسب یه موقعیت شغلی چه عواملی موثرند؟</vt:lpstr>
      <vt:lpstr>برای کسب یه موقعیت شغلی چه عواملی موثرند؟</vt:lpstr>
      <vt:lpstr>برای کسب یه موقعیت شغلی چه عواملی موثرند؟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ورود به بازار کار اتفاقی نیست !!!</dc:title>
  <dc:creator>mostafash</dc:creator>
  <cp:lastModifiedBy>mostafash</cp:lastModifiedBy>
  <cp:revision>9</cp:revision>
  <dcterms:created xsi:type="dcterms:W3CDTF">2015-10-22T07:08:14Z</dcterms:created>
  <dcterms:modified xsi:type="dcterms:W3CDTF">2015-10-27T04:38:02Z</dcterms:modified>
</cp:coreProperties>
</file>